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3" r:id="rId6"/>
    <p:sldId id="269" r:id="rId7"/>
    <p:sldId id="259" r:id="rId8"/>
    <p:sldId id="261" r:id="rId9"/>
    <p:sldId id="262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8359"/>
  </p:normalViewPr>
  <p:slideViewPr>
    <p:cSldViewPr>
      <p:cViewPr varScale="1">
        <p:scale>
          <a:sx n="97" d="100"/>
          <a:sy n="97" d="100"/>
        </p:scale>
        <p:origin x="2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b.ca/film/street_health_stori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dirty="0"/>
              <a:t>health conditions and health care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Homelessness 101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Canadian Housing &amp;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Renewal Association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Apr 25, 2022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F684-3712-A843-98DA-AC23E81E9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F57C33C-6D60-B84A-9898-0BBE5C82C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204" y="1600200"/>
            <a:ext cx="5635591" cy="4421188"/>
          </a:xfrm>
        </p:spPr>
      </p:pic>
    </p:spTree>
    <p:extLst>
      <p:ext uri="{BB962C8B-B14F-4D97-AF65-F5344CB8AC3E}">
        <p14:creationId xmlns:p14="http://schemas.microsoft.com/office/powerpoint/2010/main" val="135614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057C-D0E9-6C49-883F-6E40302A4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05A10-BB88-2940-A2F6-DD3FD898F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/>
              <a:t>What’s on your mind?</a:t>
            </a:r>
          </a:p>
        </p:txBody>
      </p:sp>
    </p:spTree>
    <p:extLst>
      <p:ext uri="{BB962C8B-B14F-4D97-AF65-F5344CB8AC3E}">
        <p14:creationId xmlns:p14="http://schemas.microsoft.com/office/powerpoint/2010/main" val="387577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0C3E-35F0-364F-8A72-434C9DF7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A468-654E-564C-B557-47D7A64F9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AV material</a:t>
            </a:r>
          </a:p>
          <a:p>
            <a:endParaRPr lang="en-US" dirty="0"/>
          </a:p>
          <a:p>
            <a:r>
              <a:rPr lang="en-US" dirty="0"/>
              <a:t>The Street Health Report 2007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B31C-C1E0-9D47-B59F-68B7A6245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Street Health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67ABF-53AF-9C40-ADE4-BE754392D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hlinkClick r:id="rId2"/>
              </a:rPr>
              <a:t>http://www.nfb.ca/film/street_health_stories/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9 min’s</a:t>
            </a:r>
          </a:p>
        </p:txBody>
      </p:sp>
    </p:spTree>
    <p:extLst>
      <p:ext uri="{BB962C8B-B14F-4D97-AF65-F5344CB8AC3E}">
        <p14:creationId xmlns:p14="http://schemas.microsoft.com/office/powerpoint/2010/main" val="260315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icture containing text, photo, sitting, black&#10;&#10;Description automatically generated">
            <a:extLst>
              <a:ext uri="{FF2B5EF4-FFF2-40B4-BE49-F238E27FC236}">
                <a16:creationId xmlns:a16="http://schemas.microsoft.com/office/drawing/2014/main" id="{14998CAB-F3C6-EF44-8130-986973838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719857"/>
            <a:ext cx="4680520" cy="520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5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DE0A-A871-CA48-ACFB-25AAB8F07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Street Health Report</a:t>
            </a:r>
          </a:p>
        </p:txBody>
      </p:sp>
      <p:pic>
        <p:nvPicPr>
          <p:cNvPr id="8" name="Content Placeholder 7" descr="A screen shot of a social media post&#10;&#10;Description automatically generated">
            <a:extLst>
              <a:ext uri="{FF2B5EF4-FFF2-40B4-BE49-F238E27FC236}">
                <a16:creationId xmlns:a16="http://schemas.microsoft.com/office/drawing/2014/main" id="{5828BEDC-7761-B544-9627-5A1C982BB9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14" y="1600200"/>
            <a:ext cx="7936571" cy="4421188"/>
          </a:xfrm>
        </p:spPr>
      </p:pic>
    </p:spTree>
    <p:extLst>
      <p:ext uri="{BB962C8B-B14F-4D97-AF65-F5344CB8AC3E}">
        <p14:creationId xmlns:p14="http://schemas.microsoft.com/office/powerpoint/2010/main" val="264646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CD527-F31E-374D-840C-DC622348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08F0F90-4E50-2E4F-9F0A-5AEFC770B2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156" y="1600200"/>
            <a:ext cx="5907687" cy="4421188"/>
          </a:xfrm>
        </p:spPr>
      </p:pic>
    </p:spTree>
    <p:extLst>
      <p:ext uri="{BB962C8B-B14F-4D97-AF65-F5344CB8AC3E}">
        <p14:creationId xmlns:p14="http://schemas.microsoft.com/office/powerpoint/2010/main" val="98001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0B1F4-CD68-434D-BB1A-85AF85BA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(cont’d)</a:t>
            </a:r>
          </a:p>
        </p:txBody>
      </p:sp>
      <p:pic>
        <p:nvPicPr>
          <p:cNvPr id="11" name="Content Placeholder 10" descr="A picture containing table, holding, bird&#10;&#10;Description automatically generated">
            <a:extLst>
              <a:ext uri="{FF2B5EF4-FFF2-40B4-BE49-F238E27FC236}">
                <a16:creationId xmlns:a16="http://schemas.microsoft.com/office/drawing/2014/main" id="{937F1CB8-9F50-5945-A536-C1560EA6F3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11970"/>
            <a:ext cx="8229600" cy="4197648"/>
          </a:xfrm>
        </p:spPr>
      </p:pic>
    </p:spTree>
    <p:extLst>
      <p:ext uri="{BB962C8B-B14F-4D97-AF65-F5344CB8AC3E}">
        <p14:creationId xmlns:p14="http://schemas.microsoft.com/office/powerpoint/2010/main" val="722823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D3E2-CA46-094C-A6E0-E65662E76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Victimization</a:t>
            </a:r>
          </a:p>
        </p:txBody>
      </p:sp>
      <p:pic>
        <p:nvPicPr>
          <p:cNvPr id="8" name="Content Placeholder 7" descr="A picture containing bottle, indoor, table, paper&#10;&#10;Description automatically generated">
            <a:extLst>
              <a:ext uri="{FF2B5EF4-FFF2-40B4-BE49-F238E27FC236}">
                <a16:creationId xmlns:a16="http://schemas.microsoft.com/office/drawing/2014/main" id="{45F93AAA-5A28-DA48-BA1D-165A999826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5252"/>
            <a:ext cx="8229600" cy="3671084"/>
          </a:xfrm>
        </p:spPr>
      </p:pic>
    </p:spTree>
    <p:extLst>
      <p:ext uri="{BB962C8B-B14F-4D97-AF65-F5344CB8AC3E}">
        <p14:creationId xmlns:p14="http://schemas.microsoft.com/office/powerpoint/2010/main" val="316553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BAE4-7DAB-0E48-8048-D78ED6E87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Compared w general pop.</a:t>
            </a:r>
          </a:p>
        </p:txBody>
      </p:sp>
      <p:pic>
        <p:nvPicPr>
          <p:cNvPr id="8" name="Content Placeholder 7" descr="A picture containing bird&#10;&#10;Description automatically generated">
            <a:extLst>
              <a:ext uri="{FF2B5EF4-FFF2-40B4-BE49-F238E27FC236}">
                <a16:creationId xmlns:a16="http://schemas.microsoft.com/office/drawing/2014/main" id="{CF469A3D-90A9-B741-BBE8-818564BF50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88" y="1600200"/>
            <a:ext cx="7025623" cy="4421188"/>
          </a:xfrm>
        </p:spPr>
      </p:pic>
    </p:spTree>
    <p:extLst>
      <p:ext uri="{BB962C8B-B14F-4D97-AF65-F5344CB8AC3E}">
        <p14:creationId xmlns:p14="http://schemas.microsoft.com/office/powerpoint/2010/main" val="3062347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C_THEME" id="{69B92CF1-4FD0-40FB-9609-F586933B280D}" vid="{7F2CDE7F-91B8-4DD2-B7BE-79D6084D8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3801</TotalTime>
  <Words>80</Words>
  <Application>Microsoft Macintosh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   health conditions and health care</vt:lpstr>
      <vt:lpstr>Overview</vt:lpstr>
      <vt:lpstr>Street Health Stories</vt:lpstr>
      <vt:lpstr>PowerPoint Presentation</vt:lpstr>
      <vt:lpstr>The Street Health Report</vt:lpstr>
      <vt:lpstr>Mental health</vt:lpstr>
      <vt:lpstr>Mental health (cont’d)</vt:lpstr>
      <vt:lpstr>Victimization</vt:lpstr>
      <vt:lpstr>Compared w general pop.</vt:lpstr>
      <vt:lpstr>Pain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Nick Falvo</dc:creator>
  <cp:keywords/>
  <dc:description/>
  <cp:lastModifiedBy>Nick Falvo</cp:lastModifiedBy>
  <cp:revision>95</cp:revision>
  <dcterms:created xsi:type="dcterms:W3CDTF">2019-08-19T21:05:27Z</dcterms:created>
  <dcterms:modified xsi:type="dcterms:W3CDTF">2022-04-01T12:02:40Z</dcterms:modified>
  <cp:category/>
</cp:coreProperties>
</file>