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5" r:id="rId3"/>
    <p:sldId id="261" r:id="rId4"/>
    <p:sldId id="263" r:id="rId5"/>
    <p:sldId id="264" r:id="rId6"/>
    <p:sldId id="259" r:id="rId7"/>
    <p:sldId id="266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32"/>
    <p:restoredTop sz="88281"/>
  </p:normalViewPr>
  <p:slideViewPr>
    <p:cSldViewPr>
      <p:cViewPr varScale="1">
        <p:scale>
          <a:sx n="97" d="100"/>
          <a:sy n="97" d="100"/>
        </p:scale>
        <p:origin x="27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94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4/1/22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falvo.nicholas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/>
              <a:t>Overview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Homelessness 101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Canadian Housing &amp;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Renewal Association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Apr 25, 2022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DA3E-B2F8-9B47-B1DF-2DF464848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 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92E37-C8A3-6D40-8EE1-D96B05D4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464649"/>
              </a:solidFill>
              <a:latin typeface="Helvetica" pitchFamily="2" charset="0"/>
            </a:endParaRPr>
          </a:p>
          <a:p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I would like to take this opportunity to acknowledge the traditional territories of the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Niitsitapi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 (Blackfoot) and the people of the Treaty 7 region in Southern Alberta, which includes the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Siksika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, the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Piikuni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, the Kainai, the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Tsuut’ina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 and the Stoney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Nakoda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 First Nations, including </a:t>
            </a:r>
            <a:r>
              <a:rPr lang="en-US" dirty="0" err="1">
                <a:solidFill>
                  <a:srgbClr val="464649"/>
                </a:solidFill>
                <a:latin typeface="Helvetica" pitchFamily="2" charset="0"/>
              </a:rPr>
              <a:t>Chiniki</a:t>
            </a:r>
            <a:r>
              <a:rPr lang="en-US" dirty="0">
                <a:solidFill>
                  <a:srgbClr val="464649"/>
                </a:solidFill>
                <a:latin typeface="Helvetica" pitchFamily="2" charset="0"/>
              </a:rPr>
              <a:t>, Bearpaw, and Wesley First Nations. The City of Calgary is also home to Métis Nation of Alberta, Region III.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91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E0804-7470-3245-9B38-B7CDDFC74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8CDD1-87D6-C64B-9418-339F03003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Part 1: Taking stock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basics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Health conditions and health care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National Housing Strategy and Reaching Home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Emerging themes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6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31B92-F242-0B4F-BA1F-A2FCE3F5D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BB2E-EE74-0147-99F1-9870C3300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Part 2: What to do about it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System planning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Staffing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Harm reduction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Innovative practices</a:t>
            </a:r>
          </a:p>
        </p:txBody>
      </p:sp>
    </p:spTree>
    <p:extLst>
      <p:ext uri="{BB962C8B-B14F-4D97-AF65-F5344CB8AC3E}">
        <p14:creationId xmlns:p14="http://schemas.microsoft.com/office/powerpoint/2010/main" val="391006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F226-C6B8-2F40-95EE-58D20450D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7536B-B196-EF4E-AD7E-99A21944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About me.</a:t>
            </a:r>
          </a:p>
          <a:p>
            <a:endParaRPr lang="en-US" dirty="0"/>
          </a:p>
          <a:p>
            <a:r>
              <a:rPr lang="en-US" dirty="0"/>
              <a:t>Genesis of this course.</a:t>
            </a:r>
          </a:p>
          <a:p>
            <a:endParaRPr lang="en-US" dirty="0"/>
          </a:p>
          <a:p>
            <a:r>
              <a:rPr lang="en-US" dirty="0"/>
              <a:t>Thank you CHRA.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free to jump in at any point.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5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BD390-3C4C-5A43-8AA3-D4ED63C74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63FE2-A8E1-CA4D-9ECD-0EF3369DB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Please feel free to email me after the course with any follow up questions (e.g., can you tell me more about X, or can you send me resources on Y?).</a:t>
            </a:r>
          </a:p>
          <a:p>
            <a:endParaRPr lang="en-US" dirty="0"/>
          </a:p>
          <a:p>
            <a:r>
              <a:rPr lang="en-US" u="sng" dirty="0"/>
              <a:t>Email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falvo.nicholas@gmail.com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47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48190-FC67-804D-BF58-FEA9D6D5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7AAA-12F5-3042-88D0-E2ED87183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68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3896</TotalTime>
  <Words>218</Words>
  <Application>Microsoft Macintosh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Clarity</vt:lpstr>
      <vt:lpstr>   Overview</vt:lpstr>
      <vt:lpstr>Land acknowledgement</vt:lpstr>
      <vt:lpstr>Overview</vt:lpstr>
      <vt:lpstr>Overview (cont’d)</vt:lpstr>
      <vt:lpstr>Overview (cont’d)</vt:lpstr>
      <vt:lpstr>Overview (cont’d)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106</cp:revision>
  <dcterms:created xsi:type="dcterms:W3CDTF">2019-08-19T21:05:27Z</dcterms:created>
  <dcterms:modified xsi:type="dcterms:W3CDTF">2022-04-01T11:58:15Z</dcterms:modified>
  <cp:category/>
</cp:coreProperties>
</file>