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65" r:id="rId3"/>
    <p:sldId id="261" r:id="rId4"/>
    <p:sldId id="263" r:id="rId5"/>
    <p:sldId id="264" r:id="rId6"/>
    <p:sldId id="259" r:id="rId7"/>
    <p:sldId id="266"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01"/>
    <p:restoredTop sz="88203"/>
  </p:normalViewPr>
  <p:slideViewPr>
    <p:cSldViewPr>
      <p:cViewPr>
        <p:scale>
          <a:sx n="75" d="100"/>
          <a:sy n="75" d="100"/>
        </p:scale>
        <p:origin x="2576" y="5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F317D5D-073B-E341-9DF4-93C6145262A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10AF0124-970C-724E-8C4B-A37744369FD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2B6DFABC-9905-AC40-BB4C-6559B1C2CD7E}" type="datetimeFigureOut">
              <a:rPr lang="en-US" altLang="en-US"/>
              <a:pPr>
                <a:defRPr/>
              </a:pPr>
              <a:t>3/24/25</a:t>
            </a:fld>
            <a:endParaRPr lang="en-US" altLang="en-US"/>
          </a:p>
        </p:txBody>
      </p:sp>
      <p:sp>
        <p:nvSpPr>
          <p:cNvPr id="4" name="Slide Image Placeholder 3">
            <a:extLst>
              <a:ext uri="{FF2B5EF4-FFF2-40B4-BE49-F238E27FC236}">
                <a16:creationId xmlns:a16="http://schemas.microsoft.com/office/drawing/2014/main" id="{69B86C09-A027-274C-B860-6BE9B010D34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9FF38831-0054-3447-B24B-6CA99BA5B31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605E688-295B-B241-AF66-59181D3AFE6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D062CD3-000D-DB43-8C25-6CA89D20C79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anose="020F0502020204030204" pitchFamily="34" charset="0"/>
              </a:defRPr>
            </a:lvl1pPr>
          </a:lstStyle>
          <a:p>
            <a:pPr>
              <a:defRPr/>
            </a:pPr>
            <a:fld id="{CC3A386A-7FE6-C444-9422-05F76F224545}" type="slidenum">
              <a:rPr lang="en-US" altLang="en-US"/>
              <a:pPr>
                <a:defRPr/>
              </a:pPr>
              <a:t>‹#›</a:t>
            </a:fld>
            <a:endParaRPr lang="en-US" altLang="en-US"/>
          </a:p>
        </p:txBody>
      </p:sp>
    </p:spTree>
    <p:extLst>
      <p:ext uri="{BB962C8B-B14F-4D97-AF65-F5344CB8AC3E}">
        <p14:creationId xmlns:p14="http://schemas.microsoft.com/office/powerpoint/2010/main" val="1978339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C3A386A-7FE6-C444-9422-05F76F224545}" type="slidenum">
              <a:rPr lang="en-US" altLang="en-US" smtClean="0"/>
              <a:pPr>
                <a:defRPr/>
              </a:pPr>
              <a:t>1</a:t>
            </a:fld>
            <a:endParaRPr lang="en-US" altLang="en-US"/>
          </a:p>
        </p:txBody>
      </p:sp>
    </p:spTree>
    <p:extLst>
      <p:ext uri="{BB962C8B-B14F-4D97-AF65-F5344CB8AC3E}">
        <p14:creationId xmlns:p14="http://schemas.microsoft.com/office/powerpoint/2010/main" val="33469422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hemeOverride" Target="../theme/themeOverride1.xml"/><Relationship Id="rId5" Type="http://schemas.openxmlformats.org/officeDocument/2006/relationships/image" Target="../media/image4.png"/><Relationship Id="rId4" Type="http://schemas.openxmlformats.org/officeDocument/2006/relationships/image" Target="../media/image3.gif"/></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22AB02DD-9804-2647-BC01-65D649C6FC43}"/>
              </a:ext>
            </a:extLst>
          </p:cNvPr>
          <p:cNvCxnSpPr/>
          <p:nvPr/>
        </p:nvCxnSpPr>
        <p:spPr>
          <a:xfrm>
            <a:off x="685800" y="3398838"/>
            <a:ext cx="7848600" cy="1587"/>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9864819C-AFCA-CB42-927B-70653AC19922}"/>
              </a:ext>
            </a:extLst>
          </p:cNvPr>
          <p:cNvSpPr>
            <a:spLocks noGrp="1"/>
          </p:cNvSpPr>
          <p:nvPr>
            <p:ph type="dt" sz="half" idx="10"/>
          </p:nvPr>
        </p:nvSpPr>
        <p:spPr/>
        <p:txBody>
          <a:bodyPr/>
          <a:lstStyle>
            <a:lvl1pPr>
              <a:defRPr smtClean="0"/>
            </a:lvl1pPr>
          </a:lstStyle>
          <a:p>
            <a:pPr>
              <a:defRPr/>
            </a:pPr>
            <a:fld id="{2F4B1B71-3FE1-8342-9139-E32FBE6FDF63}" type="datetimeFigureOut">
              <a:rPr lang="en-US" altLang="en-US"/>
              <a:pPr>
                <a:defRPr/>
              </a:pPr>
              <a:t>3/24/25</a:t>
            </a:fld>
            <a:endParaRPr lang="en-US" altLang="en-US"/>
          </a:p>
        </p:txBody>
      </p:sp>
      <p:sp>
        <p:nvSpPr>
          <p:cNvPr id="6" name="Footer Placeholder 4">
            <a:extLst>
              <a:ext uri="{FF2B5EF4-FFF2-40B4-BE49-F238E27FC236}">
                <a16:creationId xmlns:a16="http://schemas.microsoft.com/office/drawing/2014/main" id="{D159B2E2-F639-8644-B4D0-3EE5492D94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625FF9-BEEA-C046-AE80-DC5FE3BAC9C6}"/>
              </a:ext>
            </a:extLst>
          </p:cNvPr>
          <p:cNvSpPr>
            <a:spLocks noGrp="1"/>
          </p:cNvSpPr>
          <p:nvPr>
            <p:ph type="sldNum" sz="quarter" idx="12"/>
          </p:nvPr>
        </p:nvSpPr>
        <p:spPr/>
        <p:txBody>
          <a:bodyPr/>
          <a:lstStyle>
            <a:lvl1pPr>
              <a:defRPr smtClean="0"/>
            </a:lvl1pPr>
          </a:lstStyle>
          <a:p>
            <a:pPr>
              <a:defRPr/>
            </a:pPr>
            <a:fld id="{EF8FC694-872A-DD44-8771-0734AE59738D}" type="slidenum">
              <a:rPr lang="en-US" altLang="en-US"/>
              <a:pPr>
                <a:defRPr/>
              </a:pPr>
              <a:t>‹#›</a:t>
            </a:fld>
            <a:endParaRPr lang="en-US" altLang="en-US"/>
          </a:p>
        </p:txBody>
      </p:sp>
      <p:pic>
        <p:nvPicPr>
          <p:cNvPr id="8" name="Picture 7" descr="NFC_logo_horizontal.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cxnSp>
        <p:nvCxnSpPr>
          <p:cNvPr id="9" name="Straight Connector 8"/>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2" name="Picture 11" descr="A drawing of a face&#10;&#10;Description automatically generated">
            <a:extLst>
              <a:ext uri="{FF2B5EF4-FFF2-40B4-BE49-F238E27FC236}">
                <a16:creationId xmlns:a16="http://schemas.microsoft.com/office/drawing/2014/main" id="{0E569ED6-353D-4C62-968F-61847137DA6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4" name="Picture 13">
            <a:extLst>
              <a:ext uri="{FF2B5EF4-FFF2-40B4-BE49-F238E27FC236}">
                <a16:creationId xmlns:a16="http://schemas.microsoft.com/office/drawing/2014/main" id="{AF1C1E65-130A-4D20-8CB3-7854478D0F00}"/>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3928523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189819-7450-7A49-8FA0-F0D97356F127}"/>
              </a:ext>
            </a:extLst>
          </p:cNvPr>
          <p:cNvSpPr>
            <a:spLocks noGrp="1"/>
          </p:cNvSpPr>
          <p:nvPr>
            <p:ph type="dt" sz="half" idx="10"/>
          </p:nvPr>
        </p:nvSpPr>
        <p:spPr/>
        <p:txBody>
          <a:bodyPr/>
          <a:lstStyle>
            <a:lvl1pPr>
              <a:defRPr/>
            </a:lvl1pPr>
          </a:lstStyle>
          <a:p>
            <a:pPr>
              <a:defRPr/>
            </a:pPr>
            <a:fld id="{1F25571F-34A5-474B-9615-96FD29E6693F}" type="datetimeFigureOut">
              <a:rPr lang="en-US" altLang="en-US"/>
              <a:pPr>
                <a:defRPr/>
              </a:pPr>
              <a:t>3/24/25</a:t>
            </a:fld>
            <a:endParaRPr lang="en-US" altLang="en-US"/>
          </a:p>
        </p:txBody>
      </p:sp>
      <p:sp>
        <p:nvSpPr>
          <p:cNvPr id="5" name="Footer Placeholder 4">
            <a:extLst>
              <a:ext uri="{FF2B5EF4-FFF2-40B4-BE49-F238E27FC236}">
                <a16:creationId xmlns:a16="http://schemas.microsoft.com/office/drawing/2014/main" id="{BBC8301B-B0EF-CB4A-9515-4962C8234F5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05309B9-3642-6942-AE11-225F99029CFF}"/>
              </a:ext>
            </a:extLst>
          </p:cNvPr>
          <p:cNvSpPr>
            <a:spLocks noGrp="1"/>
          </p:cNvSpPr>
          <p:nvPr>
            <p:ph type="sldNum" sz="quarter" idx="12"/>
          </p:nvPr>
        </p:nvSpPr>
        <p:spPr/>
        <p:txBody>
          <a:bodyPr/>
          <a:lstStyle>
            <a:lvl1pPr>
              <a:defRPr/>
            </a:lvl1pPr>
          </a:lstStyle>
          <a:p>
            <a:pPr>
              <a:defRPr/>
            </a:pPr>
            <a:fld id="{02C3D890-0BC3-D04B-8590-BCB56F8997D1}" type="slidenum">
              <a:rPr lang="en-US" altLang="en-US"/>
              <a:pPr>
                <a:defRPr/>
              </a:pPr>
              <a:t>‹#›</a:t>
            </a:fld>
            <a:endParaRPr lang="en-US" altLang="en-US"/>
          </a:p>
        </p:txBody>
      </p:sp>
      <p:cxnSp>
        <p:nvCxnSpPr>
          <p:cNvPr id="8" name="Straight Connector 7"/>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0" name="Picture 9" descr="NFC_logo_horizontal.eps">
            <a:extLst>
              <a:ext uri="{FF2B5EF4-FFF2-40B4-BE49-F238E27FC236}">
                <a16:creationId xmlns:a16="http://schemas.microsoft.com/office/drawing/2014/main" id="{4B763254-CFDF-4E5A-B290-379689CF8F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424664"/>
            <a:ext cx="1440160" cy="308606"/>
          </a:xfrm>
          <a:prstGeom prst="rect">
            <a:avLst/>
          </a:prstGeom>
        </p:spPr>
      </p:pic>
      <p:pic>
        <p:nvPicPr>
          <p:cNvPr id="11" name="Picture 10" descr="A drawing of a face&#10;&#10;Description automatically generated">
            <a:extLst>
              <a:ext uri="{FF2B5EF4-FFF2-40B4-BE49-F238E27FC236}">
                <a16:creationId xmlns:a16="http://schemas.microsoft.com/office/drawing/2014/main" id="{429B1DEC-3C80-4498-AE19-466A54CF1CA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543800" y="6314584"/>
            <a:ext cx="1207368" cy="476279"/>
          </a:xfrm>
          <a:prstGeom prst="rect">
            <a:avLst/>
          </a:prstGeom>
        </p:spPr>
      </p:pic>
      <p:pic>
        <p:nvPicPr>
          <p:cNvPr id="12" name="Picture 11">
            <a:extLst>
              <a:ext uri="{FF2B5EF4-FFF2-40B4-BE49-F238E27FC236}">
                <a16:creationId xmlns:a16="http://schemas.microsoft.com/office/drawing/2014/main" id="{1A99F9E0-D9E1-4583-A775-041A38D01FB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139952" y="6280915"/>
            <a:ext cx="694479" cy="543619"/>
          </a:xfrm>
          <a:prstGeom prst="rect">
            <a:avLst/>
          </a:prstGeom>
        </p:spPr>
      </p:pic>
    </p:spTree>
    <p:extLst>
      <p:ext uri="{BB962C8B-B14F-4D97-AF65-F5344CB8AC3E}">
        <p14:creationId xmlns:p14="http://schemas.microsoft.com/office/powerpoint/2010/main" val="2275612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2"/>
        </a:solidFill>
        <a:effectLst/>
      </p:bgPr>
    </p:bg>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D285791B-4F29-F04B-83D7-1F89737617BD}"/>
              </a:ext>
            </a:extLst>
          </p:cNvPr>
          <p:cNvCxnSpPr/>
          <p:nvPr/>
        </p:nvCxnSpPr>
        <p:spPr>
          <a:xfrm>
            <a:off x="467544" y="4225628"/>
            <a:ext cx="8250918" cy="236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05644" y="1988840"/>
            <a:ext cx="8170812" cy="2200275"/>
          </a:xfrm>
        </p:spPr>
        <p:txBody>
          <a:bodyPr anchor="b"/>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505644" y="4253504"/>
            <a:ext cx="8170812" cy="1500187"/>
          </a:xfrm>
        </p:spPr>
        <p:txBody>
          <a:bodyPr>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FE969BBC-8354-FC48-930F-670DF5E6B28F}"/>
              </a:ext>
            </a:extLst>
          </p:cNvPr>
          <p:cNvSpPr>
            <a:spLocks noGrp="1"/>
          </p:cNvSpPr>
          <p:nvPr>
            <p:ph type="dt" sz="half" idx="10"/>
          </p:nvPr>
        </p:nvSpPr>
        <p:spPr/>
        <p:txBody>
          <a:bodyPr/>
          <a:lstStyle>
            <a:lvl1pPr>
              <a:defRPr smtClean="0"/>
            </a:lvl1pPr>
          </a:lstStyle>
          <a:p>
            <a:pPr>
              <a:defRPr/>
            </a:pPr>
            <a:fld id="{B74360FA-CF2E-E84B-B4B9-B93F01B41B5C}" type="datetimeFigureOut">
              <a:rPr lang="en-US" altLang="en-US"/>
              <a:pPr>
                <a:defRPr/>
              </a:pPr>
              <a:t>3/24/25</a:t>
            </a:fld>
            <a:endParaRPr lang="en-US" altLang="en-US"/>
          </a:p>
        </p:txBody>
      </p:sp>
      <p:sp>
        <p:nvSpPr>
          <p:cNvPr id="6" name="Footer Placeholder 4">
            <a:extLst>
              <a:ext uri="{FF2B5EF4-FFF2-40B4-BE49-F238E27FC236}">
                <a16:creationId xmlns:a16="http://schemas.microsoft.com/office/drawing/2014/main" id="{F16A5ABA-2C12-4641-8C36-8A341E082E1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F89E004-DC21-2243-9E6C-57CB6A9DEBBE}"/>
              </a:ext>
            </a:extLst>
          </p:cNvPr>
          <p:cNvSpPr>
            <a:spLocks noGrp="1"/>
          </p:cNvSpPr>
          <p:nvPr>
            <p:ph type="sldNum" sz="quarter" idx="12"/>
          </p:nvPr>
        </p:nvSpPr>
        <p:spPr/>
        <p:txBody>
          <a:bodyPr/>
          <a:lstStyle>
            <a:lvl1pPr>
              <a:defRPr smtClean="0"/>
            </a:lvl1pPr>
          </a:lstStyle>
          <a:p>
            <a:pPr>
              <a:defRPr/>
            </a:pPr>
            <a:fld id="{D089C757-5FFD-954F-948E-8A2C6CE34ACF}" type="slidenum">
              <a:rPr lang="en-US" altLang="en-US"/>
              <a:pPr>
                <a:defRPr/>
              </a:pPr>
              <a:t>‹#›</a:t>
            </a:fld>
            <a:endParaRPr lang="en-US" altLang="en-US"/>
          </a:p>
        </p:txBody>
      </p:sp>
      <p:cxnSp>
        <p:nvCxnSpPr>
          <p:cNvPr id="9" name="Straight Connector 8"/>
          <p:cNvCxnSpPr/>
          <p:nvPr userDrawn="1"/>
        </p:nvCxnSpPr>
        <p:spPr>
          <a:xfrm>
            <a:off x="467544" y="6237312"/>
            <a:ext cx="8208912" cy="0"/>
          </a:xfrm>
          <a:prstGeom prst="line">
            <a:avLst/>
          </a:prstGeom>
          <a:ln>
            <a:solidFill>
              <a:schemeClr val="accent6"/>
            </a:solidFill>
          </a:ln>
        </p:spPr>
        <p:style>
          <a:lnRef idx="2">
            <a:schemeClr val="accent1"/>
          </a:lnRef>
          <a:fillRef idx="0">
            <a:schemeClr val="accent1"/>
          </a:fillRef>
          <a:effectRef idx="1">
            <a:schemeClr val="accent1"/>
          </a:effectRef>
          <a:fontRef idx="minor">
            <a:schemeClr val="tx1"/>
          </a:fontRef>
        </p:style>
      </p:cxnSp>
      <p:pic>
        <p:nvPicPr>
          <p:cNvPr id="11" name="Picture 10" descr="NFC_logo_horizontal.eps">
            <a:extLst>
              <a:ext uri="{FF2B5EF4-FFF2-40B4-BE49-F238E27FC236}">
                <a16:creationId xmlns:a16="http://schemas.microsoft.com/office/drawing/2014/main" id="{2009C391-6D03-4308-9388-E0383835EC3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2" name="Picture 11" descr="A drawing of a face&#10;&#10;Description automatically generated">
            <a:extLst>
              <a:ext uri="{FF2B5EF4-FFF2-40B4-BE49-F238E27FC236}">
                <a16:creationId xmlns:a16="http://schemas.microsoft.com/office/drawing/2014/main" id="{549938CC-1D87-4CDD-914B-5AA239C5962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3" name="Picture 12">
            <a:extLst>
              <a:ext uri="{FF2B5EF4-FFF2-40B4-BE49-F238E27FC236}">
                <a16:creationId xmlns:a16="http://schemas.microsoft.com/office/drawing/2014/main" id="{7B5FCE4B-3F5A-49E7-A03D-78A7682669CF}"/>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9437153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2759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2759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6A4B94B-AA51-CF43-AF87-1D8C892E3FD5}"/>
              </a:ext>
            </a:extLst>
          </p:cNvPr>
          <p:cNvSpPr>
            <a:spLocks noGrp="1"/>
          </p:cNvSpPr>
          <p:nvPr>
            <p:ph type="dt" sz="half" idx="10"/>
          </p:nvPr>
        </p:nvSpPr>
        <p:spPr/>
        <p:txBody>
          <a:bodyPr/>
          <a:lstStyle>
            <a:lvl1pPr>
              <a:defRPr/>
            </a:lvl1pPr>
          </a:lstStyle>
          <a:p>
            <a:pPr>
              <a:defRPr/>
            </a:pPr>
            <a:fld id="{A30FF137-A55B-F240-9415-D6BB833CBD44}" type="datetimeFigureOut">
              <a:rPr lang="en-US" altLang="en-US"/>
              <a:pPr>
                <a:defRPr/>
              </a:pPr>
              <a:t>3/24/25</a:t>
            </a:fld>
            <a:endParaRPr lang="en-US" altLang="en-US"/>
          </a:p>
        </p:txBody>
      </p:sp>
      <p:sp>
        <p:nvSpPr>
          <p:cNvPr id="6" name="Footer Placeholder 4">
            <a:extLst>
              <a:ext uri="{FF2B5EF4-FFF2-40B4-BE49-F238E27FC236}">
                <a16:creationId xmlns:a16="http://schemas.microsoft.com/office/drawing/2014/main" id="{20F480B1-0ACD-AE4A-AB32-60E17E87E06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2058B0C-38FD-4A4E-952D-BD8018E50EE1}"/>
              </a:ext>
            </a:extLst>
          </p:cNvPr>
          <p:cNvSpPr>
            <a:spLocks noGrp="1"/>
          </p:cNvSpPr>
          <p:nvPr>
            <p:ph type="sldNum" sz="quarter" idx="12"/>
          </p:nvPr>
        </p:nvSpPr>
        <p:spPr/>
        <p:txBody>
          <a:bodyPr/>
          <a:lstStyle>
            <a:lvl1pPr>
              <a:defRPr/>
            </a:lvl1pPr>
          </a:lstStyle>
          <a:p>
            <a:pPr>
              <a:defRPr/>
            </a:pPr>
            <a:fld id="{E2D8DB71-A5B9-3D4B-8FA0-0EB965A18141}" type="slidenum">
              <a:rPr lang="en-US" altLang="en-US"/>
              <a:pPr>
                <a:defRPr/>
              </a:pPr>
              <a:t>‹#›</a:t>
            </a:fld>
            <a:endParaRPr lang="en-US" altLang="en-US"/>
          </a:p>
        </p:txBody>
      </p:sp>
      <p:cxnSp>
        <p:nvCxnSpPr>
          <p:cNvPr id="9" name="Straight Connector 8"/>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1" name="Picture 10" descr="NFC_logo_horizontal.eps">
            <a:extLst>
              <a:ext uri="{FF2B5EF4-FFF2-40B4-BE49-F238E27FC236}">
                <a16:creationId xmlns:a16="http://schemas.microsoft.com/office/drawing/2014/main" id="{D0D567BF-72AE-45C7-BDC0-A7B81A585E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2" name="Picture 11" descr="A drawing of a face&#10;&#10;Description automatically generated">
            <a:extLst>
              <a:ext uri="{FF2B5EF4-FFF2-40B4-BE49-F238E27FC236}">
                <a16:creationId xmlns:a16="http://schemas.microsoft.com/office/drawing/2014/main" id="{2117FF5C-F279-462B-9891-7E86E6B210E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3" name="Picture 12">
            <a:extLst>
              <a:ext uri="{FF2B5EF4-FFF2-40B4-BE49-F238E27FC236}">
                <a16:creationId xmlns:a16="http://schemas.microsoft.com/office/drawing/2014/main" id="{1A515FB5-008C-4A42-86A8-161333FF0C8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4020904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4F5A47D-1D79-2A44-B1BB-686C3D8BBAA2}"/>
              </a:ext>
            </a:extLst>
          </p:cNvPr>
          <p:cNvCxnSpPr/>
          <p:nvPr/>
        </p:nvCxnSpPr>
        <p:spPr>
          <a:xfrm flipH="1">
            <a:off x="4572000" y="1692275"/>
            <a:ext cx="1588" cy="425700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5108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5108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01498577-C11F-BA4B-AC31-54C6E5DBC4A3}"/>
              </a:ext>
            </a:extLst>
          </p:cNvPr>
          <p:cNvSpPr>
            <a:spLocks noGrp="1"/>
          </p:cNvSpPr>
          <p:nvPr>
            <p:ph type="dt" sz="half" idx="10"/>
          </p:nvPr>
        </p:nvSpPr>
        <p:spPr/>
        <p:txBody>
          <a:bodyPr/>
          <a:lstStyle>
            <a:lvl1pPr>
              <a:defRPr smtClean="0"/>
            </a:lvl1pPr>
          </a:lstStyle>
          <a:p>
            <a:pPr>
              <a:defRPr/>
            </a:pPr>
            <a:fld id="{AF885FDE-3643-5440-944E-F2D9B844C8B9}" type="datetimeFigureOut">
              <a:rPr lang="en-US" altLang="en-US"/>
              <a:pPr>
                <a:defRPr/>
              </a:pPr>
              <a:t>3/24/25</a:t>
            </a:fld>
            <a:endParaRPr lang="en-US" altLang="en-US"/>
          </a:p>
        </p:txBody>
      </p:sp>
      <p:sp>
        <p:nvSpPr>
          <p:cNvPr id="9" name="Footer Placeholder 7">
            <a:extLst>
              <a:ext uri="{FF2B5EF4-FFF2-40B4-BE49-F238E27FC236}">
                <a16:creationId xmlns:a16="http://schemas.microsoft.com/office/drawing/2014/main" id="{0129E204-E749-5841-B313-3833A0FD45B8}"/>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8">
            <a:extLst>
              <a:ext uri="{FF2B5EF4-FFF2-40B4-BE49-F238E27FC236}">
                <a16:creationId xmlns:a16="http://schemas.microsoft.com/office/drawing/2014/main" id="{E1338224-C761-2A40-B0C2-067707ED5E96}"/>
              </a:ext>
            </a:extLst>
          </p:cNvPr>
          <p:cNvSpPr>
            <a:spLocks noGrp="1"/>
          </p:cNvSpPr>
          <p:nvPr>
            <p:ph type="sldNum" sz="quarter" idx="12"/>
          </p:nvPr>
        </p:nvSpPr>
        <p:spPr/>
        <p:txBody>
          <a:bodyPr/>
          <a:lstStyle>
            <a:lvl1pPr>
              <a:defRPr smtClean="0"/>
            </a:lvl1pPr>
          </a:lstStyle>
          <a:p>
            <a:pPr>
              <a:defRPr/>
            </a:pPr>
            <a:fld id="{B1A10F70-2F75-134C-A340-1FDA919D5A7F}" type="slidenum">
              <a:rPr lang="en-US" altLang="en-US"/>
              <a:pPr>
                <a:defRPr/>
              </a:pPr>
              <a:t>‹#›</a:t>
            </a:fld>
            <a:endParaRPr lang="en-US" altLang="en-US"/>
          </a:p>
        </p:txBody>
      </p:sp>
      <p:cxnSp>
        <p:nvCxnSpPr>
          <p:cNvPr id="12" name="Straight Connector 11"/>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4" name="Picture 13" descr="NFC_logo_horizontal.eps">
            <a:extLst>
              <a:ext uri="{FF2B5EF4-FFF2-40B4-BE49-F238E27FC236}">
                <a16:creationId xmlns:a16="http://schemas.microsoft.com/office/drawing/2014/main" id="{7ED1C323-87E0-4B4D-9E8D-25BB2DCF8B8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5" name="Picture 14" descr="A drawing of a face&#10;&#10;Description automatically generated">
            <a:extLst>
              <a:ext uri="{FF2B5EF4-FFF2-40B4-BE49-F238E27FC236}">
                <a16:creationId xmlns:a16="http://schemas.microsoft.com/office/drawing/2014/main" id="{93B94634-27A7-4306-80A0-B89242BFA8C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6" name="Picture 15">
            <a:extLst>
              <a:ext uri="{FF2B5EF4-FFF2-40B4-BE49-F238E27FC236}">
                <a16:creationId xmlns:a16="http://schemas.microsoft.com/office/drawing/2014/main" id="{219880AD-24AD-42E5-A416-F8E188DCE10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1626274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23C6266B-D02B-2E45-93D2-0B8916B8796F}"/>
              </a:ext>
            </a:extLst>
          </p:cNvPr>
          <p:cNvSpPr>
            <a:spLocks noGrp="1"/>
          </p:cNvSpPr>
          <p:nvPr>
            <p:ph type="dt" sz="half" idx="10"/>
          </p:nvPr>
        </p:nvSpPr>
        <p:spPr/>
        <p:txBody>
          <a:bodyPr/>
          <a:lstStyle>
            <a:lvl1pPr>
              <a:defRPr/>
            </a:lvl1pPr>
          </a:lstStyle>
          <a:p>
            <a:pPr>
              <a:defRPr/>
            </a:pPr>
            <a:fld id="{4318B508-AAFD-9542-9295-0CEB385ABC1F}" type="datetimeFigureOut">
              <a:rPr lang="en-US" altLang="en-US"/>
              <a:pPr>
                <a:defRPr/>
              </a:pPr>
              <a:t>3/24/25</a:t>
            </a:fld>
            <a:endParaRPr lang="en-US" altLang="en-US"/>
          </a:p>
        </p:txBody>
      </p:sp>
      <p:sp>
        <p:nvSpPr>
          <p:cNvPr id="4" name="Footer Placeholder 4">
            <a:extLst>
              <a:ext uri="{FF2B5EF4-FFF2-40B4-BE49-F238E27FC236}">
                <a16:creationId xmlns:a16="http://schemas.microsoft.com/office/drawing/2014/main" id="{4ECF1976-DB16-F549-A0D3-331BCA2D49E1}"/>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FEED4586-BDF3-144C-8416-543C75C40097}"/>
              </a:ext>
            </a:extLst>
          </p:cNvPr>
          <p:cNvSpPr>
            <a:spLocks noGrp="1"/>
          </p:cNvSpPr>
          <p:nvPr>
            <p:ph type="sldNum" sz="quarter" idx="12"/>
          </p:nvPr>
        </p:nvSpPr>
        <p:spPr/>
        <p:txBody>
          <a:bodyPr/>
          <a:lstStyle>
            <a:lvl1pPr>
              <a:defRPr/>
            </a:lvl1pPr>
          </a:lstStyle>
          <a:p>
            <a:pPr>
              <a:defRPr/>
            </a:pPr>
            <a:fld id="{8DB738C0-EBB5-BB42-A710-D326C5CB4A17}" type="slidenum">
              <a:rPr lang="en-US" altLang="en-US"/>
              <a:pPr>
                <a:defRPr/>
              </a:pPr>
              <a:t>‹#›</a:t>
            </a:fld>
            <a:endParaRPr lang="en-US" altLang="en-US"/>
          </a:p>
        </p:txBody>
      </p:sp>
      <p:cxnSp>
        <p:nvCxnSpPr>
          <p:cNvPr id="7" name="Straight Connector 6"/>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9" name="Picture 8" descr="NFC_logo_horizontal.eps">
            <a:extLst>
              <a:ext uri="{FF2B5EF4-FFF2-40B4-BE49-F238E27FC236}">
                <a16:creationId xmlns:a16="http://schemas.microsoft.com/office/drawing/2014/main" id="{40208B9D-F9D5-41A3-B683-F5DD9DE77E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0" name="Picture 9" descr="A drawing of a face&#10;&#10;Description automatically generated">
            <a:extLst>
              <a:ext uri="{FF2B5EF4-FFF2-40B4-BE49-F238E27FC236}">
                <a16:creationId xmlns:a16="http://schemas.microsoft.com/office/drawing/2014/main" id="{F78B808B-C872-4DA9-8CED-24C86CEABE86}"/>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1" name="Picture 10">
            <a:extLst>
              <a:ext uri="{FF2B5EF4-FFF2-40B4-BE49-F238E27FC236}">
                <a16:creationId xmlns:a16="http://schemas.microsoft.com/office/drawing/2014/main" id="{AE64E6E3-A872-48D6-BB23-5587498A5209}"/>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1406700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5D41BBC-7AAF-A444-BFE8-A0DECC3845A9}"/>
              </a:ext>
            </a:extLst>
          </p:cNvPr>
          <p:cNvSpPr>
            <a:spLocks noGrp="1"/>
          </p:cNvSpPr>
          <p:nvPr>
            <p:ph type="dt" sz="half" idx="10"/>
          </p:nvPr>
        </p:nvSpPr>
        <p:spPr/>
        <p:txBody>
          <a:bodyPr/>
          <a:lstStyle>
            <a:lvl1pPr>
              <a:defRPr/>
            </a:lvl1pPr>
          </a:lstStyle>
          <a:p>
            <a:pPr>
              <a:defRPr/>
            </a:pPr>
            <a:fld id="{F4DE643C-8B35-F24D-895D-737BCD559C24}" type="datetimeFigureOut">
              <a:rPr lang="en-US" altLang="en-US"/>
              <a:pPr>
                <a:defRPr/>
              </a:pPr>
              <a:t>3/24/25</a:t>
            </a:fld>
            <a:endParaRPr lang="en-US" altLang="en-US"/>
          </a:p>
        </p:txBody>
      </p:sp>
      <p:sp>
        <p:nvSpPr>
          <p:cNvPr id="3" name="Footer Placeholder 4">
            <a:extLst>
              <a:ext uri="{FF2B5EF4-FFF2-40B4-BE49-F238E27FC236}">
                <a16:creationId xmlns:a16="http://schemas.microsoft.com/office/drawing/2014/main" id="{72AF35E5-0C9B-7846-B928-262DAAC31C9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213428B8-C7CE-B442-BD0E-C5502CBD3455}"/>
              </a:ext>
            </a:extLst>
          </p:cNvPr>
          <p:cNvSpPr>
            <a:spLocks noGrp="1"/>
          </p:cNvSpPr>
          <p:nvPr>
            <p:ph type="sldNum" sz="quarter" idx="12"/>
          </p:nvPr>
        </p:nvSpPr>
        <p:spPr/>
        <p:txBody>
          <a:bodyPr/>
          <a:lstStyle>
            <a:lvl1pPr>
              <a:defRPr/>
            </a:lvl1pPr>
          </a:lstStyle>
          <a:p>
            <a:pPr>
              <a:defRPr/>
            </a:pPr>
            <a:fld id="{EC1CC62C-9B9B-3049-B651-4848EF8A36F2}" type="slidenum">
              <a:rPr lang="en-US" altLang="en-US"/>
              <a:pPr>
                <a:defRPr/>
              </a:pPr>
              <a:t>‹#›</a:t>
            </a:fld>
            <a:endParaRPr lang="en-US" altLang="en-US"/>
          </a:p>
        </p:txBody>
      </p:sp>
      <p:cxnSp>
        <p:nvCxnSpPr>
          <p:cNvPr id="6" name="Straight Connector 5"/>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8" name="Picture 7" descr="NFC_logo_horizontal.eps">
            <a:extLst>
              <a:ext uri="{FF2B5EF4-FFF2-40B4-BE49-F238E27FC236}">
                <a16:creationId xmlns:a16="http://schemas.microsoft.com/office/drawing/2014/main" id="{3C51CA45-DF78-4682-9490-BEC79126C99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9" name="Picture 8" descr="A drawing of a face&#10;&#10;Description automatically generated">
            <a:extLst>
              <a:ext uri="{FF2B5EF4-FFF2-40B4-BE49-F238E27FC236}">
                <a16:creationId xmlns:a16="http://schemas.microsoft.com/office/drawing/2014/main" id="{7B2D3343-4883-4EC2-8C7D-9CF4D12BC299}"/>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0" name="Picture 9">
            <a:extLst>
              <a:ext uri="{FF2B5EF4-FFF2-40B4-BE49-F238E27FC236}">
                <a16:creationId xmlns:a16="http://schemas.microsoft.com/office/drawing/2014/main" id="{336D50DA-B3F5-4E48-8C51-ABBCB8890D5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3324433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60A9A7DC-025A-1648-BF22-47113C854562}"/>
              </a:ext>
            </a:extLst>
          </p:cNvPr>
          <p:cNvCxnSpPr/>
          <p:nvPr/>
        </p:nvCxnSpPr>
        <p:spPr>
          <a:xfrm flipH="1">
            <a:off x="2771800" y="792163"/>
            <a:ext cx="4738" cy="5157119"/>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157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3"/>
            <a:ext cx="2139696" cy="38187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883E7E80-73CC-6B4E-892D-B319114962E2}"/>
              </a:ext>
            </a:extLst>
          </p:cNvPr>
          <p:cNvSpPr>
            <a:spLocks noGrp="1"/>
          </p:cNvSpPr>
          <p:nvPr>
            <p:ph type="dt" sz="half" idx="10"/>
          </p:nvPr>
        </p:nvSpPr>
        <p:spPr/>
        <p:txBody>
          <a:bodyPr/>
          <a:lstStyle>
            <a:lvl1pPr>
              <a:defRPr smtClean="0"/>
            </a:lvl1pPr>
          </a:lstStyle>
          <a:p>
            <a:pPr>
              <a:defRPr/>
            </a:pPr>
            <a:fld id="{4359B4DA-D465-704B-82FA-9C560F293AB1}" type="datetimeFigureOut">
              <a:rPr lang="en-US" altLang="en-US"/>
              <a:pPr>
                <a:defRPr/>
              </a:pPr>
              <a:t>3/24/25</a:t>
            </a:fld>
            <a:endParaRPr lang="en-US" altLang="en-US"/>
          </a:p>
        </p:txBody>
      </p:sp>
      <p:sp>
        <p:nvSpPr>
          <p:cNvPr id="7" name="Footer Placeholder 5">
            <a:extLst>
              <a:ext uri="{FF2B5EF4-FFF2-40B4-BE49-F238E27FC236}">
                <a16:creationId xmlns:a16="http://schemas.microsoft.com/office/drawing/2014/main" id="{438A9399-5A7C-B444-9384-91D5E53297F0}"/>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F82BB77C-575A-A24A-9D15-CFDE7F0A3649}"/>
              </a:ext>
            </a:extLst>
          </p:cNvPr>
          <p:cNvSpPr>
            <a:spLocks noGrp="1"/>
          </p:cNvSpPr>
          <p:nvPr>
            <p:ph type="sldNum" sz="quarter" idx="12"/>
          </p:nvPr>
        </p:nvSpPr>
        <p:spPr/>
        <p:txBody>
          <a:bodyPr/>
          <a:lstStyle>
            <a:lvl1pPr>
              <a:defRPr smtClean="0"/>
            </a:lvl1pPr>
          </a:lstStyle>
          <a:p>
            <a:pPr>
              <a:defRPr/>
            </a:pPr>
            <a:fld id="{016D7D7F-4572-A34C-B33D-1962B232E148}" type="slidenum">
              <a:rPr lang="en-US" altLang="en-US"/>
              <a:pPr>
                <a:defRPr/>
              </a:pPr>
              <a:t>‹#›</a:t>
            </a:fld>
            <a:endParaRPr lang="en-US" altLang="en-US"/>
          </a:p>
        </p:txBody>
      </p:sp>
      <p:cxnSp>
        <p:nvCxnSpPr>
          <p:cNvPr id="10" name="Straight Connector 9"/>
          <p:cNvCxnSpPr/>
          <p:nvPr userDrawn="1"/>
        </p:nvCxnSpPr>
        <p:spPr>
          <a:xfrm>
            <a:off x="467544" y="6237312"/>
            <a:ext cx="8208912" cy="0"/>
          </a:xfrm>
          <a:prstGeom prst="line">
            <a:avLst/>
          </a:prstGeom>
        </p:spPr>
        <p:style>
          <a:lnRef idx="2">
            <a:schemeClr val="accent1"/>
          </a:lnRef>
          <a:fillRef idx="0">
            <a:schemeClr val="accent1"/>
          </a:fillRef>
          <a:effectRef idx="1">
            <a:schemeClr val="accent1"/>
          </a:effectRef>
          <a:fontRef idx="minor">
            <a:schemeClr val="tx1"/>
          </a:fontRef>
        </p:style>
      </p:cxnSp>
      <p:pic>
        <p:nvPicPr>
          <p:cNvPr id="12" name="Picture 11" descr="NFC_logo_horizontal.eps">
            <a:extLst>
              <a:ext uri="{FF2B5EF4-FFF2-40B4-BE49-F238E27FC236}">
                <a16:creationId xmlns:a16="http://schemas.microsoft.com/office/drawing/2014/main" id="{27B61FDD-2CB5-4B07-8479-18C00B5D388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67544" y="6360754"/>
            <a:ext cx="1440160" cy="308606"/>
          </a:xfrm>
          <a:prstGeom prst="rect">
            <a:avLst/>
          </a:prstGeom>
        </p:spPr>
      </p:pic>
      <p:pic>
        <p:nvPicPr>
          <p:cNvPr id="13" name="Picture 12" descr="A drawing of a face&#10;&#10;Description automatically generated">
            <a:extLst>
              <a:ext uri="{FF2B5EF4-FFF2-40B4-BE49-F238E27FC236}">
                <a16:creationId xmlns:a16="http://schemas.microsoft.com/office/drawing/2014/main" id="{8353B9DA-5755-4FDE-A0A4-2BCFA0AADD5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79432" y="6310481"/>
            <a:ext cx="1207368" cy="476279"/>
          </a:xfrm>
          <a:prstGeom prst="rect">
            <a:avLst/>
          </a:prstGeom>
        </p:spPr>
      </p:pic>
      <p:pic>
        <p:nvPicPr>
          <p:cNvPr id="14" name="Picture 13">
            <a:extLst>
              <a:ext uri="{FF2B5EF4-FFF2-40B4-BE49-F238E27FC236}">
                <a16:creationId xmlns:a16="http://schemas.microsoft.com/office/drawing/2014/main" id="{96A86898-00DE-46C4-8CF4-139F41FCF308}"/>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021537" y="6299613"/>
            <a:ext cx="694479" cy="543619"/>
          </a:xfrm>
          <a:prstGeom prst="rect">
            <a:avLst/>
          </a:prstGeom>
        </p:spPr>
      </p:pic>
    </p:spTree>
    <p:extLst>
      <p:ext uri="{BB962C8B-B14F-4D97-AF65-F5344CB8AC3E}">
        <p14:creationId xmlns:p14="http://schemas.microsoft.com/office/powerpoint/2010/main" val="3635842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D5D83B-0CDD-524D-980D-3B765D49257F}"/>
              </a:ext>
            </a:extLst>
          </p:cNvPr>
          <p:cNvSpPr/>
          <p:nvPr/>
        </p:nvSpPr>
        <p:spPr>
          <a:xfrm>
            <a:off x="0" y="220663"/>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2" name="Title Placeholder 1">
            <a:extLst>
              <a:ext uri="{FF2B5EF4-FFF2-40B4-BE49-F238E27FC236}">
                <a16:creationId xmlns:a16="http://schemas.microsoft.com/office/drawing/2014/main" id="{C6D04CA9-3E91-4648-A823-BC7A6A64731A}"/>
              </a:ext>
            </a:extLst>
          </p:cNvPr>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658F1595-06B7-4A4A-B832-4AE16ED80801}"/>
              </a:ext>
            </a:extLst>
          </p:cNvPr>
          <p:cNvSpPr>
            <a:spLocks noGrp="1"/>
          </p:cNvSpPr>
          <p:nvPr>
            <p:ph type="body" idx="1"/>
          </p:nvPr>
        </p:nvSpPr>
        <p:spPr bwMode="auto">
          <a:xfrm>
            <a:off x="457200" y="1600200"/>
            <a:ext cx="8229600" cy="4421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Rectangle 6">
            <a:extLst>
              <a:ext uri="{FF2B5EF4-FFF2-40B4-BE49-F238E27FC236}">
                <a16:creationId xmlns:a16="http://schemas.microsoft.com/office/drawing/2014/main" id="{A2641AC5-1647-4F43-B8ED-40A3D6D2D6D0}"/>
              </a:ext>
            </a:extLst>
          </p:cNvPr>
          <p:cNvSpPr/>
          <p:nvPr/>
        </p:nvSpPr>
        <p:spPr>
          <a:xfrm>
            <a:off x="0" y="0"/>
            <a:ext cx="9144000" cy="3651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Date Placeholder 3">
            <a:extLst>
              <a:ext uri="{FF2B5EF4-FFF2-40B4-BE49-F238E27FC236}">
                <a16:creationId xmlns:a16="http://schemas.microsoft.com/office/drawing/2014/main" id="{89BB5C50-143C-7647-B1EC-66F41E3D12B7}"/>
              </a:ext>
            </a:extLst>
          </p:cNvPr>
          <p:cNvSpPr>
            <a:spLocks noGrp="1"/>
          </p:cNvSpPr>
          <p:nvPr>
            <p:ph type="dt" sz="half" idx="2"/>
          </p:nvPr>
        </p:nvSpPr>
        <p:spPr>
          <a:xfrm>
            <a:off x="457200" y="19050"/>
            <a:ext cx="28956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FFFFFF"/>
                </a:solidFill>
              </a:defRPr>
            </a:lvl1pPr>
          </a:lstStyle>
          <a:p>
            <a:pPr>
              <a:defRPr/>
            </a:pPr>
            <a:fld id="{8063069F-3DBC-F849-84D6-D58D7F7287AA}" type="datetimeFigureOut">
              <a:rPr lang="en-US" altLang="en-US"/>
              <a:pPr>
                <a:defRPr/>
              </a:pPr>
              <a:t>3/24/25</a:t>
            </a:fld>
            <a:endParaRPr lang="en-US" altLang="en-US"/>
          </a:p>
        </p:txBody>
      </p:sp>
      <p:sp>
        <p:nvSpPr>
          <p:cNvPr id="5" name="Footer Placeholder 4">
            <a:extLst>
              <a:ext uri="{FF2B5EF4-FFF2-40B4-BE49-F238E27FC236}">
                <a16:creationId xmlns:a16="http://schemas.microsoft.com/office/drawing/2014/main" id="{6D8493F6-A0D9-B24B-AAF7-83D2640A9B6C}"/>
              </a:ext>
            </a:extLst>
          </p:cNvPr>
          <p:cNvSpPr>
            <a:spLocks noGrp="1"/>
          </p:cNvSpPr>
          <p:nvPr>
            <p:ph type="ftr" sz="quarter" idx="3"/>
          </p:nvPr>
        </p:nvSpPr>
        <p:spPr>
          <a:xfrm>
            <a:off x="3429000" y="19050"/>
            <a:ext cx="4114800" cy="328613"/>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rgbClr val="FFFFFF"/>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D3309B0D-7420-B248-B636-BF29E8A504F0}"/>
              </a:ext>
            </a:extLst>
          </p:cNvPr>
          <p:cNvSpPr>
            <a:spLocks noGrp="1"/>
          </p:cNvSpPr>
          <p:nvPr>
            <p:ph type="sldNum" sz="quarter" idx="4"/>
          </p:nvPr>
        </p:nvSpPr>
        <p:spPr>
          <a:xfrm>
            <a:off x="7620000" y="19050"/>
            <a:ext cx="1066800" cy="328613"/>
          </a:xfrm>
          <a:prstGeom prst="rect">
            <a:avLst/>
          </a:prstGeom>
        </p:spPr>
        <p:txBody>
          <a:bodyPr vert="horz" wrap="square" lIns="91440" tIns="45720" rIns="91440" bIns="45720" numCol="1" anchor="ctr" anchorCtr="0" compatLnSpc="1">
            <a:prstTxWarp prst="textNoShape">
              <a:avLst/>
            </a:prstTxWarp>
          </a:bodyPr>
          <a:lstStyle>
            <a:lvl1pPr eaLnBrk="1" hangingPunct="1">
              <a:defRPr sz="1400" b="1" smtClean="0">
                <a:solidFill>
                  <a:srgbClr val="FFFFFF"/>
                </a:solidFill>
              </a:defRPr>
            </a:lvl1pPr>
          </a:lstStyle>
          <a:p>
            <a:pPr>
              <a:defRPr/>
            </a:pPr>
            <a:fld id="{0625BF09-BEB7-8247-8A2F-99BD299D02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78" r:id="rId1"/>
    <p:sldLayoutId id="2147483871" r:id="rId2"/>
    <p:sldLayoutId id="2147483879" r:id="rId3"/>
    <p:sldLayoutId id="2147483872" r:id="rId4"/>
    <p:sldLayoutId id="2147483880" r:id="rId5"/>
    <p:sldLayoutId id="2147483873" r:id="rId6"/>
    <p:sldLayoutId id="2147483874" r:id="rId7"/>
    <p:sldLayoutId id="2147483881" r:id="rId8"/>
  </p:sldLayoutIdLst>
  <p:txStyles>
    <p:titleStyle>
      <a:lvl1pPr algn="l" rtl="0" eaLnBrk="1" fontAlgn="base" hangingPunct="1">
        <a:spcBef>
          <a:spcPct val="0"/>
        </a:spcBef>
        <a:spcAft>
          <a:spcPct val="0"/>
        </a:spcAft>
        <a:defRPr sz="4000" kern="1200" spc="-100">
          <a:solidFill>
            <a:schemeClr val="tx2"/>
          </a:solidFill>
          <a:latin typeface="+mj-lt"/>
          <a:ea typeface="MS PGothic" panose="020B0600070205080204" pitchFamily="34" charset="-128"/>
          <a:cs typeface="MS PGothic" charset="0"/>
        </a:defRPr>
      </a:lvl1pPr>
      <a:lvl2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2pPr>
      <a:lvl3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3pPr>
      <a:lvl4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4pPr>
      <a:lvl5pPr algn="l" rtl="0" eaLnBrk="1" fontAlgn="base" hangingPunct="1">
        <a:spcBef>
          <a:spcPct val="0"/>
        </a:spcBef>
        <a:spcAft>
          <a:spcPct val="0"/>
        </a:spcAft>
        <a:defRPr sz="4000">
          <a:solidFill>
            <a:schemeClr val="tx2"/>
          </a:solidFill>
          <a:latin typeface="Arial" charset="0"/>
          <a:ea typeface="MS PGothic" panose="020B0600070205080204" pitchFamily="34" charset="-128"/>
          <a:cs typeface="MS PGothic"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182563" indent="-182563" algn="l" rtl="0" eaLnBrk="1" fontAlgn="base" hangingPunct="1">
        <a:spcBef>
          <a:spcPct val="20000"/>
        </a:spcBef>
        <a:spcAft>
          <a:spcPct val="0"/>
        </a:spcAft>
        <a:buClr>
          <a:schemeClr val="accent1"/>
        </a:buClr>
        <a:buSzPct val="85000"/>
        <a:buFont typeface="Arial" panose="020B0604020202020204" pitchFamily="34" charset="0"/>
        <a:buChar char="•"/>
        <a:defRPr sz="2400" kern="1200">
          <a:solidFill>
            <a:schemeClr val="tx1"/>
          </a:solidFill>
          <a:latin typeface="+mn-lt"/>
          <a:ea typeface="MS PGothic" panose="020B0600070205080204" pitchFamily="34" charset="-128"/>
          <a:cs typeface="MS PGothic" charset="0"/>
        </a:defRPr>
      </a:lvl1pPr>
      <a:lvl2pPr marL="457200" indent="-182563" algn="l" rtl="0" eaLnBrk="1" fontAlgn="base" hangingPunct="1">
        <a:spcBef>
          <a:spcPct val="20000"/>
        </a:spcBef>
        <a:spcAft>
          <a:spcPct val="0"/>
        </a:spcAft>
        <a:buClr>
          <a:schemeClr val="accent1"/>
        </a:buClr>
        <a:buSzPct val="85000"/>
        <a:buFont typeface="Arial" panose="020B0604020202020204" pitchFamily="34" charset="0"/>
        <a:buChar char="•"/>
        <a:defRPr sz="2000" kern="1200">
          <a:solidFill>
            <a:schemeClr val="tx1"/>
          </a:solidFill>
          <a:latin typeface="+mn-lt"/>
          <a:ea typeface="MS PGothic" panose="020B0600070205080204" pitchFamily="34" charset="-128"/>
          <a:cs typeface="MS PGothic" charset="0"/>
        </a:defRPr>
      </a:lvl2pPr>
      <a:lvl3pPr marL="730250" indent="-182563" algn="l" rtl="0" eaLnBrk="1" fontAlgn="base" hangingPunct="1">
        <a:spcBef>
          <a:spcPct val="20000"/>
        </a:spcBef>
        <a:spcAft>
          <a:spcPct val="0"/>
        </a:spcAft>
        <a:buClr>
          <a:schemeClr val="accent1"/>
        </a:buClr>
        <a:buSzPct val="90000"/>
        <a:buFont typeface="Arial" panose="020B0604020202020204" pitchFamily="34" charset="0"/>
        <a:buChar char="•"/>
        <a:defRPr kern="1200">
          <a:solidFill>
            <a:schemeClr val="tx1"/>
          </a:solidFill>
          <a:latin typeface="+mn-lt"/>
          <a:ea typeface="MS PGothic" panose="020B0600070205080204" pitchFamily="34" charset="-128"/>
          <a:cs typeface="MS PGothic" charset="0"/>
        </a:defRPr>
      </a:lvl3pPr>
      <a:lvl4pPr marL="1004888" indent="-182563" algn="l" rtl="0" eaLnBrk="1" fontAlgn="base" hangingPunct="1">
        <a:spcBef>
          <a:spcPct val="20000"/>
        </a:spcBef>
        <a:spcAft>
          <a:spcPct val="0"/>
        </a:spcAft>
        <a:buClr>
          <a:schemeClr val="accent1"/>
        </a:buClr>
        <a:buFont typeface="Arial" panose="020B0604020202020204" pitchFamily="34" charset="0"/>
        <a:buChar char="•"/>
        <a:defRPr sz="1600" kern="1200">
          <a:solidFill>
            <a:schemeClr val="tx1"/>
          </a:solidFill>
          <a:latin typeface="+mn-lt"/>
          <a:ea typeface="MS PGothic" panose="020B0600070205080204" pitchFamily="34" charset="-128"/>
          <a:cs typeface="MS PGothic" charset="0"/>
        </a:defRPr>
      </a:lvl4pPr>
      <a:lvl5pPr marL="1187450" indent="-136525" algn="l" rtl="0" eaLnBrk="1" fontAlgn="base" hangingPunct="1">
        <a:spcBef>
          <a:spcPct val="20000"/>
        </a:spcBef>
        <a:spcAft>
          <a:spcPct val="0"/>
        </a:spcAft>
        <a:buClr>
          <a:schemeClr val="accent1"/>
        </a:buClr>
        <a:buSzPct val="100000"/>
        <a:buFont typeface="Arial" panose="020B0604020202020204" pitchFamily="34" charset="0"/>
        <a:buChar char="•"/>
        <a:defRPr sz="1400" kern="1200">
          <a:solidFill>
            <a:schemeClr val="tx1"/>
          </a:solidFill>
          <a:latin typeface="+mn-lt"/>
          <a:ea typeface="MS PGothic" panose="020B0600070205080204" pitchFamily="34" charset="-128"/>
          <a:cs typeface="MS PGothic" charset="0"/>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falvo.nicholas@gmail.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A3C27-D86D-FF4A-B9EB-D9662B2FE520}"/>
              </a:ext>
            </a:extLst>
          </p:cNvPr>
          <p:cNvSpPr>
            <a:spLocks noGrp="1"/>
          </p:cNvSpPr>
          <p:nvPr>
            <p:ph type="ctrTitle"/>
          </p:nvPr>
        </p:nvSpPr>
        <p:spPr/>
        <p:txBody>
          <a:bodyPr/>
          <a:lstStyle/>
          <a:p>
            <a:pPr algn="ctr" fontAlgn="auto">
              <a:spcAft>
                <a:spcPts val="0"/>
              </a:spcAft>
              <a:defRPr/>
            </a:pPr>
            <a:br>
              <a:rPr lang="en-US" dirty="0">
                <a:ea typeface="+mj-ea"/>
                <a:cs typeface="+mj-cs"/>
              </a:rPr>
            </a:br>
            <a:br>
              <a:rPr lang="en-US" dirty="0">
                <a:ea typeface="+mj-ea"/>
                <a:cs typeface="+mj-cs"/>
              </a:rPr>
            </a:br>
            <a:br>
              <a:rPr lang="en-US" dirty="0">
                <a:ea typeface="+mj-ea"/>
                <a:cs typeface="+mj-cs"/>
              </a:rPr>
            </a:br>
            <a:r>
              <a:rPr lang="en-US" dirty="0"/>
              <a:t>Overview</a:t>
            </a:r>
            <a:endParaRPr lang="en-US" dirty="0">
              <a:ea typeface="+mj-ea"/>
              <a:cs typeface="+mj-cs"/>
            </a:endParaRPr>
          </a:p>
        </p:txBody>
      </p:sp>
      <p:sp>
        <p:nvSpPr>
          <p:cNvPr id="3" name="Subtitle 2">
            <a:extLst>
              <a:ext uri="{FF2B5EF4-FFF2-40B4-BE49-F238E27FC236}">
                <a16:creationId xmlns:a16="http://schemas.microsoft.com/office/drawing/2014/main" id="{FF88D0EF-4435-9942-92D4-A41F08F3C163}"/>
              </a:ext>
            </a:extLst>
          </p:cNvPr>
          <p:cNvSpPr>
            <a:spLocks noGrp="1"/>
          </p:cNvSpPr>
          <p:nvPr>
            <p:ph type="subTitle" idx="1"/>
          </p:nvPr>
        </p:nvSpPr>
        <p:spPr>
          <a:xfrm>
            <a:off x="685800" y="3505200"/>
            <a:ext cx="7630616" cy="2804120"/>
          </a:xfrm>
        </p:spPr>
        <p:txBody>
          <a:bodyPr rtlCol="0">
            <a:normAutofit/>
          </a:bodyPr>
          <a:lstStyle/>
          <a:p>
            <a:pPr algn="ctr" fontAlgn="auto">
              <a:spcAft>
                <a:spcPts val="0"/>
              </a:spcAft>
              <a:defRPr/>
            </a:pPr>
            <a:r>
              <a:rPr lang="en-US" sz="2000" b="1" dirty="0">
                <a:ea typeface="+mn-ea"/>
                <a:cs typeface="+mn-cs"/>
              </a:rPr>
              <a:t>By Nick </a:t>
            </a:r>
            <a:r>
              <a:rPr lang="en-US" sz="2000" b="1" dirty="0" err="1">
                <a:ea typeface="+mn-ea"/>
                <a:cs typeface="+mn-cs"/>
              </a:rPr>
              <a:t>Falvo</a:t>
            </a:r>
            <a:r>
              <a:rPr lang="en-US" sz="2000" b="1" dirty="0">
                <a:ea typeface="+mn-ea"/>
                <a:cs typeface="+mn-cs"/>
              </a:rPr>
              <a:t>, PhD</a:t>
            </a:r>
          </a:p>
          <a:p>
            <a:pPr algn="ctr" fontAlgn="auto">
              <a:spcAft>
                <a:spcPts val="0"/>
              </a:spcAft>
              <a:defRPr/>
            </a:pPr>
            <a:endParaRPr lang="en-US" sz="2000" dirty="0">
              <a:ea typeface="+mn-ea"/>
              <a:cs typeface="+mn-cs"/>
            </a:endParaRPr>
          </a:p>
          <a:p>
            <a:pPr algn="ctr" fontAlgn="auto">
              <a:spcAft>
                <a:spcPts val="0"/>
              </a:spcAft>
              <a:defRPr/>
            </a:pPr>
            <a:r>
              <a:rPr lang="en-US" sz="2000" dirty="0">
                <a:ea typeface="+mn-ea"/>
                <a:cs typeface="+mn-cs"/>
              </a:rPr>
              <a:t>The intersection of housing and homelessness</a:t>
            </a:r>
          </a:p>
          <a:p>
            <a:pPr algn="ctr" fontAlgn="auto">
              <a:spcAft>
                <a:spcPts val="0"/>
              </a:spcAft>
              <a:defRPr/>
            </a:pPr>
            <a:endParaRPr lang="en-US" sz="2000" dirty="0">
              <a:ea typeface="+mn-ea"/>
              <a:cs typeface="+mn-cs"/>
            </a:endParaRPr>
          </a:p>
          <a:p>
            <a:pPr algn="ctr" fontAlgn="auto">
              <a:spcAft>
                <a:spcPts val="0"/>
              </a:spcAft>
              <a:defRPr/>
            </a:pPr>
            <a:r>
              <a:rPr lang="en-US" sz="2000" dirty="0">
                <a:ea typeface="+mn-ea"/>
                <a:cs typeface="+mn-cs"/>
              </a:rPr>
              <a:t>Prepared for CHRA</a:t>
            </a:r>
          </a:p>
          <a:p>
            <a:pPr fontAlgn="auto">
              <a:spcAft>
                <a:spcPts val="0"/>
              </a:spcAft>
              <a:defRPr/>
            </a:pPr>
            <a:endParaRPr lang="en-US" sz="1800" b="1" dirty="0">
              <a:ea typeface="+mn-ea"/>
              <a:cs typeface="+mn-cs"/>
            </a:endParaRPr>
          </a:p>
          <a:p>
            <a:pPr algn="ctr" fontAlgn="auto">
              <a:spcAft>
                <a:spcPts val="0"/>
              </a:spcAft>
              <a:defRPr/>
            </a:pPr>
            <a:r>
              <a:rPr lang="en-US" sz="1800" b="1">
                <a:ea typeface="+mn-ea"/>
                <a:cs typeface="+mn-cs"/>
              </a:rPr>
              <a:t>April 29, </a:t>
            </a:r>
            <a:r>
              <a:rPr lang="en-US" sz="1800" b="1" dirty="0">
                <a:ea typeface="+mn-ea"/>
                <a:cs typeface="+mn-cs"/>
              </a:rPr>
              <a:t>2025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CDA3E-B2F8-9B47-B1DF-2DF4648480BA}"/>
              </a:ext>
            </a:extLst>
          </p:cNvPr>
          <p:cNvSpPr>
            <a:spLocks noGrp="1"/>
          </p:cNvSpPr>
          <p:nvPr>
            <p:ph type="title"/>
          </p:nvPr>
        </p:nvSpPr>
        <p:spPr/>
        <p:txBody>
          <a:bodyPr/>
          <a:lstStyle/>
          <a:p>
            <a:r>
              <a:rPr lang="en-US" dirty="0"/>
              <a:t>Land acknowledgement</a:t>
            </a:r>
          </a:p>
        </p:txBody>
      </p:sp>
      <p:sp>
        <p:nvSpPr>
          <p:cNvPr id="3" name="Content Placeholder 2">
            <a:extLst>
              <a:ext uri="{FF2B5EF4-FFF2-40B4-BE49-F238E27FC236}">
                <a16:creationId xmlns:a16="http://schemas.microsoft.com/office/drawing/2014/main" id="{2EA92E37-C8A3-6D40-8EE1-D96B05D4079B}"/>
              </a:ext>
            </a:extLst>
          </p:cNvPr>
          <p:cNvSpPr>
            <a:spLocks noGrp="1"/>
          </p:cNvSpPr>
          <p:nvPr>
            <p:ph idx="1"/>
          </p:nvPr>
        </p:nvSpPr>
        <p:spPr/>
        <p:txBody>
          <a:bodyPr/>
          <a:lstStyle/>
          <a:p>
            <a:endParaRPr lang="en-US" dirty="0">
              <a:solidFill>
                <a:srgbClr val="464649"/>
              </a:solidFill>
              <a:latin typeface="Helvetica" pitchFamily="2" charset="0"/>
            </a:endParaRPr>
          </a:p>
          <a:p>
            <a:r>
              <a:rPr lang="en-US" dirty="0">
                <a:solidFill>
                  <a:srgbClr val="464649"/>
                </a:solidFill>
                <a:latin typeface="Helvetica" pitchFamily="2" charset="0"/>
              </a:rPr>
              <a:t>I wish to begin by acknowledging that the land on which we gather today is Treaty 6 territory, the traditional territory of Cree Peoples, and on the homeland of the Métis Nation</a:t>
            </a:r>
            <a:endParaRPr lang="en-US" dirty="0"/>
          </a:p>
        </p:txBody>
      </p:sp>
    </p:spTree>
    <p:extLst>
      <p:ext uri="{BB962C8B-B14F-4D97-AF65-F5344CB8AC3E}">
        <p14:creationId xmlns:p14="http://schemas.microsoft.com/office/powerpoint/2010/main" val="2656591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E0804-7470-3245-9B38-B7CDDFC74938}"/>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1B48CDD1-87D6-C64B-9418-339F03003AF3}"/>
              </a:ext>
            </a:extLst>
          </p:cNvPr>
          <p:cNvSpPr>
            <a:spLocks noGrp="1"/>
          </p:cNvSpPr>
          <p:nvPr>
            <p:ph idx="1"/>
          </p:nvPr>
        </p:nvSpPr>
        <p:spPr/>
        <p:txBody>
          <a:bodyPr/>
          <a:lstStyle/>
          <a:p>
            <a:pPr marL="0" indent="0">
              <a:buNone/>
            </a:pPr>
            <a:endParaRPr lang="en-US" dirty="0"/>
          </a:p>
          <a:p>
            <a:pPr marL="0" indent="0">
              <a:buNone/>
            </a:pPr>
            <a:r>
              <a:rPr lang="en-US" u="sng" dirty="0"/>
              <a:t>Morning</a:t>
            </a:r>
            <a:r>
              <a:rPr lang="en-US" dirty="0"/>
              <a:t>:</a:t>
            </a:r>
          </a:p>
          <a:p>
            <a:pPr marL="0" indent="0">
              <a:buNone/>
            </a:pPr>
            <a:endParaRPr lang="en-US" dirty="0"/>
          </a:p>
          <a:p>
            <a:pPr>
              <a:lnSpc>
                <a:spcPct val="150000"/>
              </a:lnSpc>
            </a:pPr>
            <a:r>
              <a:rPr lang="en-US" dirty="0"/>
              <a:t>Intros and overview of the day</a:t>
            </a:r>
          </a:p>
          <a:p>
            <a:pPr>
              <a:lnSpc>
                <a:spcPct val="150000"/>
              </a:lnSpc>
            </a:pPr>
            <a:r>
              <a:rPr lang="en-US" dirty="0"/>
              <a:t>Historical considerations and supportive housing</a:t>
            </a:r>
          </a:p>
          <a:p>
            <a:pPr>
              <a:lnSpc>
                <a:spcPct val="150000"/>
              </a:lnSpc>
            </a:pPr>
            <a:r>
              <a:rPr lang="en-US" dirty="0"/>
              <a:t>Housing First</a:t>
            </a:r>
          </a:p>
          <a:p>
            <a:pPr>
              <a:lnSpc>
                <a:spcPct val="150000"/>
              </a:lnSpc>
            </a:pPr>
            <a:r>
              <a:rPr lang="en-US" dirty="0"/>
              <a:t>Cost considerations</a:t>
            </a:r>
          </a:p>
        </p:txBody>
      </p:sp>
    </p:spTree>
    <p:extLst>
      <p:ext uri="{BB962C8B-B14F-4D97-AF65-F5344CB8AC3E}">
        <p14:creationId xmlns:p14="http://schemas.microsoft.com/office/powerpoint/2010/main" val="163576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31B92-F242-0B4F-BA1F-A2FCE3F5DCEF}"/>
              </a:ext>
            </a:extLst>
          </p:cNvPr>
          <p:cNvSpPr>
            <a:spLocks noGrp="1"/>
          </p:cNvSpPr>
          <p:nvPr>
            <p:ph type="title"/>
          </p:nvPr>
        </p:nvSpPr>
        <p:spPr/>
        <p:txBody>
          <a:bodyPr/>
          <a:lstStyle/>
          <a:p>
            <a:r>
              <a:rPr lang="en-US" dirty="0"/>
              <a:t>Overview (cont’d)</a:t>
            </a:r>
          </a:p>
        </p:txBody>
      </p:sp>
      <p:sp>
        <p:nvSpPr>
          <p:cNvPr id="3" name="Content Placeholder 2">
            <a:extLst>
              <a:ext uri="{FF2B5EF4-FFF2-40B4-BE49-F238E27FC236}">
                <a16:creationId xmlns:a16="http://schemas.microsoft.com/office/drawing/2014/main" id="{9EE6BB2E-EE74-0147-99F1-9870C3300FC2}"/>
              </a:ext>
            </a:extLst>
          </p:cNvPr>
          <p:cNvSpPr>
            <a:spLocks noGrp="1"/>
          </p:cNvSpPr>
          <p:nvPr>
            <p:ph idx="1"/>
          </p:nvPr>
        </p:nvSpPr>
        <p:spPr/>
        <p:txBody>
          <a:bodyPr/>
          <a:lstStyle/>
          <a:p>
            <a:pPr marL="0" indent="0">
              <a:buNone/>
            </a:pPr>
            <a:endParaRPr lang="en-US" dirty="0"/>
          </a:p>
          <a:p>
            <a:pPr marL="0" indent="0">
              <a:buNone/>
            </a:pPr>
            <a:r>
              <a:rPr lang="en-US" u="sng" dirty="0"/>
              <a:t>Afternoon</a:t>
            </a:r>
            <a:r>
              <a:rPr lang="en-US" dirty="0"/>
              <a:t>:</a:t>
            </a:r>
          </a:p>
          <a:p>
            <a:pPr marL="0" indent="0">
              <a:buNone/>
            </a:pPr>
            <a:endParaRPr lang="en-US" dirty="0"/>
          </a:p>
          <a:p>
            <a:pPr>
              <a:lnSpc>
                <a:spcPct val="150000"/>
              </a:lnSpc>
            </a:pPr>
            <a:r>
              <a:rPr lang="en-US" dirty="0"/>
              <a:t>Supports needed</a:t>
            </a:r>
          </a:p>
          <a:p>
            <a:pPr>
              <a:lnSpc>
                <a:spcPct val="150000"/>
              </a:lnSpc>
            </a:pPr>
            <a:r>
              <a:rPr lang="en-US" dirty="0"/>
              <a:t>Promising practices</a:t>
            </a:r>
          </a:p>
          <a:p>
            <a:pPr>
              <a:lnSpc>
                <a:spcPct val="150000"/>
              </a:lnSpc>
            </a:pPr>
            <a:r>
              <a:rPr lang="en-US" dirty="0"/>
              <a:t>National Housing Strategy</a:t>
            </a:r>
          </a:p>
          <a:p>
            <a:pPr>
              <a:lnSpc>
                <a:spcPct val="150000"/>
              </a:lnSpc>
            </a:pPr>
            <a:r>
              <a:rPr lang="en-US" dirty="0"/>
              <a:t>Last word (closing section)</a:t>
            </a:r>
          </a:p>
        </p:txBody>
      </p:sp>
    </p:spTree>
    <p:extLst>
      <p:ext uri="{BB962C8B-B14F-4D97-AF65-F5344CB8AC3E}">
        <p14:creationId xmlns:p14="http://schemas.microsoft.com/office/powerpoint/2010/main" val="3910064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5F226-C6B8-2F40-95EE-58D20450D285}"/>
              </a:ext>
            </a:extLst>
          </p:cNvPr>
          <p:cNvSpPr>
            <a:spLocks noGrp="1"/>
          </p:cNvSpPr>
          <p:nvPr>
            <p:ph type="title"/>
          </p:nvPr>
        </p:nvSpPr>
        <p:spPr/>
        <p:txBody>
          <a:bodyPr/>
          <a:lstStyle/>
          <a:p>
            <a:r>
              <a:rPr lang="en-US" dirty="0"/>
              <a:t>Overview (cont’d)</a:t>
            </a:r>
          </a:p>
        </p:txBody>
      </p:sp>
      <p:sp>
        <p:nvSpPr>
          <p:cNvPr id="3" name="Content Placeholder 2">
            <a:extLst>
              <a:ext uri="{FF2B5EF4-FFF2-40B4-BE49-F238E27FC236}">
                <a16:creationId xmlns:a16="http://schemas.microsoft.com/office/drawing/2014/main" id="{75F7536B-B196-EF4E-AD7E-99A219441D96}"/>
              </a:ext>
            </a:extLst>
          </p:cNvPr>
          <p:cNvSpPr>
            <a:spLocks noGrp="1"/>
          </p:cNvSpPr>
          <p:nvPr>
            <p:ph idx="1"/>
          </p:nvPr>
        </p:nvSpPr>
        <p:spPr/>
        <p:txBody>
          <a:bodyPr/>
          <a:lstStyle/>
          <a:p>
            <a:endParaRPr lang="en-US" dirty="0"/>
          </a:p>
          <a:p>
            <a:r>
              <a:rPr lang="en-US" dirty="0"/>
              <a:t>About me</a:t>
            </a:r>
          </a:p>
          <a:p>
            <a:endParaRPr lang="en-US" dirty="0"/>
          </a:p>
          <a:p>
            <a:r>
              <a:rPr lang="en-US" dirty="0"/>
              <a:t>Genesis of this course—thank you Julie McNamara, Mel </a:t>
            </a:r>
            <a:r>
              <a:rPr lang="en-US" dirty="0" err="1"/>
              <a:t>Willerth</a:t>
            </a:r>
            <a:r>
              <a:rPr lang="en-US" dirty="0"/>
              <a:t> and CHRA</a:t>
            </a:r>
          </a:p>
          <a:p>
            <a:endParaRPr lang="en-US" dirty="0"/>
          </a:p>
          <a:p>
            <a:r>
              <a:rPr lang="en-US" dirty="0"/>
              <a:t>Slide content is heavy (and good for reference)</a:t>
            </a:r>
          </a:p>
          <a:p>
            <a:pPr marL="0" indent="0">
              <a:buNone/>
            </a:pPr>
            <a:endParaRPr lang="en-US" dirty="0"/>
          </a:p>
          <a:p>
            <a:r>
              <a:rPr lang="en-US" dirty="0"/>
              <a:t>Please jump in with comments and questions</a:t>
            </a:r>
          </a:p>
          <a:p>
            <a:endParaRPr lang="en-US" dirty="0"/>
          </a:p>
        </p:txBody>
      </p:sp>
    </p:spTree>
    <p:extLst>
      <p:ext uri="{BB962C8B-B14F-4D97-AF65-F5344CB8AC3E}">
        <p14:creationId xmlns:p14="http://schemas.microsoft.com/office/powerpoint/2010/main" val="3708356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BD390-3C4C-5A43-8AA3-D4ED63C74E2A}"/>
              </a:ext>
            </a:extLst>
          </p:cNvPr>
          <p:cNvSpPr>
            <a:spLocks noGrp="1"/>
          </p:cNvSpPr>
          <p:nvPr>
            <p:ph type="title"/>
          </p:nvPr>
        </p:nvSpPr>
        <p:spPr/>
        <p:txBody>
          <a:bodyPr/>
          <a:lstStyle/>
          <a:p>
            <a:r>
              <a:rPr lang="en-US" dirty="0"/>
              <a:t>Overview (cont’d)</a:t>
            </a:r>
          </a:p>
        </p:txBody>
      </p:sp>
      <p:sp>
        <p:nvSpPr>
          <p:cNvPr id="3" name="Content Placeholder 2">
            <a:extLst>
              <a:ext uri="{FF2B5EF4-FFF2-40B4-BE49-F238E27FC236}">
                <a16:creationId xmlns:a16="http://schemas.microsoft.com/office/drawing/2014/main" id="{05063FE2-A8E1-CA4D-9ECD-0EF3369DB2A9}"/>
              </a:ext>
            </a:extLst>
          </p:cNvPr>
          <p:cNvSpPr>
            <a:spLocks noGrp="1"/>
          </p:cNvSpPr>
          <p:nvPr>
            <p:ph idx="1"/>
          </p:nvPr>
        </p:nvSpPr>
        <p:spPr/>
        <p:txBody>
          <a:bodyPr/>
          <a:lstStyle/>
          <a:p>
            <a:endParaRPr lang="en-US" dirty="0"/>
          </a:p>
          <a:p>
            <a:r>
              <a:rPr lang="en-US" dirty="0"/>
              <a:t>Please feel free to email me after the course with any follow up questions (e.g., can you tell me more about X, or can you send me resources on Y, do you have references?).</a:t>
            </a:r>
          </a:p>
          <a:p>
            <a:endParaRPr lang="en-US" dirty="0"/>
          </a:p>
          <a:p>
            <a:r>
              <a:rPr lang="en-US" u="sng" dirty="0"/>
              <a:t>Email</a:t>
            </a:r>
            <a:r>
              <a:rPr lang="en-US" dirty="0"/>
              <a:t>: </a:t>
            </a:r>
            <a:r>
              <a:rPr lang="en-US" dirty="0">
                <a:hlinkClick r:id="rId2"/>
              </a:rPr>
              <a:t>falvo.nicholas@gmail.com</a:t>
            </a:r>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1485047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8190-FC67-804D-BF58-FEA9D6D55FAB}"/>
              </a:ext>
            </a:extLst>
          </p:cNvPr>
          <p:cNvSpPr>
            <a:spLocks noGrp="1"/>
          </p:cNvSpPr>
          <p:nvPr>
            <p:ph type="title"/>
          </p:nvPr>
        </p:nvSpPr>
        <p:spPr/>
        <p:txBody>
          <a:bodyPr/>
          <a:lstStyle/>
          <a:p>
            <a:r>
              <a:rPr lang="en-US" dirty="0"/>
              <a:t>Thank you</a:t>
            </a:r>
          </a:p>
        </p:txBody>
      </p:sp>
      <p:sp>
        <p:nvSpPr>
          <p:cNvPr id="3" name="Content Placeholder 2">
            <a:extLst>
              <a:ext uri="{FF2B5EF4-FFF2-40B4-BE49-F238E27FC236}">
                <a16:creationId xmlns:a16="http://schemas.microsoft.com/office/drawing/2014/main" id="{0CF57AAA-12F5-3042-88D0-E2ED8718309D}"/>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49468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extLst>
    <a:ext uri="{05A4C25C-085E-4340-85A3-A5531E510DB2}">
      <thm15:themeFamily xmlns:thm15="http://schemas.microsoft.com/office/thememl/2012/main" name="NFC_THEME" id="{69B92CF1-4FD0-40FB-9609-F586933B280D}" vid="{7F2CDE7F-91B8-4DD2-B7BE-79D6084D8A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Clarity</Template>
  <TotalTime>3925</TotalTime>
  <Words>189</Words>
  <Application>Microsoft Macintosh PowerPoint</Application>
  <PresentationFormat>On-screen Show (4:3)</PresentationFormat>
  <Paragraphs>44</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Helvetica</vt:lpstr>
      <vt:lpstr>Clarity</vt:lpstr>
      <vt:lpstr>   Overview</vt:lpstr>
      <vt:lpstr>Land acknowledgement</vt:lpstr>
      <vt:lpstr>Overview</vt:lpstr>
      <vt:lpstr>Overview (cont’d)</vt:lpstr>
      <vt:lpstr>Overview (cont’d)</vt:lpstr>
      <vt:lpstr>Overview (cont’d)</vt:lpstr>
      <vt:lpstr>Thank you</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Nick Falvo</dc:creator>
  <cp:keywords/>
  <dc:description/>
  <cp:lastModifiedBy>Nick Falvo</cp:lastModifiedBy>
  <cp:revision>118</cp:revision>
  <dcterms:created xsi:type="dcterms:W3CDTF">2019-08-19T21:05:27Z</dcterms:created>
  <dcterms:modified xsi:type="dcterms:W3CDTF">2025-03-24T16:16:29Z</dcterms:modified>
  <cp:category/>
</cp:coreProperties>
</file>